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57" autoAdjust="0"/>
  </p:normalViewPr>
  <p:slideViewPr>
    <p:cSldViewPr>
      <p:cViewPr varScale="1">
        <p:scale>
          <a:sx n="48" d="100"/>
          <a:sy n="48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9AB9-A6F7-41DF-B2D2-FCD82594E511}" type="datetimeFigureOut">
              <a:rPr kumimoji="1" lang="ja-JP" altLang="en-US" smtClean="0"/>
              <a:t>2017/4/28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8E8E8-2D8E-4B68-A78C-7B188191C2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6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432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mtClean="0"/>
              <a:t>これはサオリが求めていることです。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480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サオリが日本に来た当時の家族構成です。移民した祖母と父。ペルーで知り合ったペルー生まれの母との間でサオリ含めの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姉妹です。サオリは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女です。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939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小さいころから家ではペルー料理も沖縄料理も日々食べていました。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019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サオリは祖母や父の故郷に行けることがとても嬉しくて、楽しみにして日本にやって来た。何よりも仲間に会えるんだということが楽しみだった。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95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ここで、カードを配布します。カードの解説終了後、スライド８に続く。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548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198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誰がサオリでしょうか？答え：真ん中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9809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このスライドを見せた後、流れ表の展開③にある発問をする。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ここで参加者に自分自身と向き合う時間を作る。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054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サオリは頭では、みんなのように「日本人らしくいなきゃ」と思ったけれども、それをすればするほど、頑張れば、頑張るほど「それでいいのか？！」と</a:t>
            </a:r>
            <a:r>
              <a:rPr kumimoji="1" lang="ja-JP" altLang="en-US" dirty="0" smtClean="0"/>
              <a:t>心が</a:t>
            </a:r>
            <a:r>
              <a:rPr kumimoji="1" lang="ja-JP" altLang="en-US" dirty="0" smtClean="0"/>
              <a:t>叫びをあげていた。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8E8E8-2D8E-4B68-A78C-7B188191C2B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842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433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942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194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721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937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624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464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38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592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287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447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AD91C-CC79-4F6B-84F8-34F9B6B635F7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9EB01-2115-45EC-B0EF-5C5FCBE76F2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9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026" name="Picture 2" descr="C:\Users\Owner\Desktop\～サオリの学び～\スライド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879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218" name="Picture 2" descr="C:\Users\Owner\Desktop\～サオリの学び～\スライド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455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0242" name="Picture 2" descr="C:\Users\Owner\Desktop\～サオリの学び～\スライド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403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1266" name="Picture 2" descr="C:\Users\Owner\Desktop\～サオリの学び～\スライド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1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5" name="Picture 3" descr="C:\Users\Owner\Desktop\～サオリの学び～\スライド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190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 descr="C:\Users\Owner\Desktop\～サオリの学び～\スライド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33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2" name="Picture 2" descr="C:\Users\Owner\Desktop\～サオリの学び～\スライド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604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 descr="C:\Users\Owner\Desktop\～サオリの学び～\スライド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532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97887" cy="636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77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563" y="115888"/>
            <a:ext cx="8853487" cy="6626225"/>
          </a:xfrm>
          <a:noFill/>
        </p:spPr>
      </p:pic>
    </p:spTree>
    <p:extLst>
      <p:ext uri="{BB962C8B-B14F-4D97-AF65-F5344CB8AC3E}">
        <p14:creationId xmlns:p14="http://schemas.microsoft.com/office/powerpoint/2010/main" val="39117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 descr="C:\Users\Owner\Desktop\～サオリの学び～\スライド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591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8194" name="Picture 2" descr="C:\Users\Owner\Desktop\～サオリの学び～\スライド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075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213</Words>
  <Application>Microsoft Office PowerPoint</Application>
  <PresentationFormat>画面に合わせる (4:3)</PresentationFormat>
  <Paragraphs>19</Paragraphs>
  <Slides>12</Slides>
  <Notes>10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FJ-USER</cp:lastModifiedBy>
  <cp:revision>5</cp:revision>
  <dcterms:created xsi:type="dcterms:W3CDTF">2017-02-15T07:16:01Z</dcterms:created>
  <dcterms:modified xsi:type="dcterms:W3CDTF">2017-04-28T06:22:29Z</dcterms:modified>
</cp:coreProperties>
</file>